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7"/>
  </p:notesMasterIdLst>
  <p:sldIdLst>
    <p:sldId id="427" r:id="rId3"/>
    <p:sldId id="428" r:id="rId4"/>
    <p:sldId id="386" r:id="rId5"/>
    <p:sldId id="362" r:id="rId6"/>
    <p:sldId id="256" r:id="rId7"/>
    <p:sldId id="381" r:id="rId8"/>
    <p:sldId id="387" r:id="rId9"/>
    <p:sldId id="393" r:id="rId10"/>
    <p:sldId id="394" r:id="rId11"/>
    <p:sldId id="413" r:id="rId12"/>
    <p:sldId id="422" r:id="rId13"/>
    <p:sldId id="351" r:id="rId14"/>
    <p:sldId id="412" r:id="rId15"/>
    <p:sldId id="423" r:id="rId16"/>
    <p:sldId id="397" r:id="rId17"/>
    <p:sldId id="424" r:id="rId18"/>
    <p:sldId id="384" r:id="rId19"/>
    <p:sldId id="426" r:id="rId20"/>
    <p:sldId id="425" r:id="rId21"/>
    <p:sldId id="355" r:id="rId22"/>
    <p:sldId id="429" r:id="rId23"/>
    <p:sldId id="402" r:id="rId24"/>
    <p:sldId id="430" r:id="rId25"/>
    <p:sldId id="403" r:id="rId26"/>
    <p:sldId id="404" r:id="rId27"/>
    <p:sldId id="405" r:id="rId28"/>
    <p:sldId id="407" r:id="rId29"/>
    <p:sldId id="409" r:id="rId30"/>
    <p:sldId id="288" r:id="rId31"/>
    <p:sldId id="346" r:id="rId32"/>
    <p:sldId id="376" r:id="rId33"/>
    <p:sldId id="377" r:id="rId34"/>
    <p:sldId id="375" r:id="rId35"/>
    <p:sldId id="378" r:id="rId36"/>
  </p:sldIdLst>
  <p:sldSz cx="9144000" cy="6858000" type="screen4x3"/>
  <p:notesSz cx="6858000" cy="9144000"/>
  <p:embeddedFontLst>
    <p:embeddedFont>
      <p:font typeface=".VnAristote" pitchFamily="34" charset="0"/>
      <p:regular r:id="rId38"/>
    </p:embeddedFont>
    <p:embeddedFont>
      <p:font typeface="Arial Rounded MT Bold" charset="0"/>
      <p:regular r:id="rId39"/>
    </p:embeddedFont>
    <p:embeddedFont>
      <p:font typeface="HP-087" pitchFamily="34" charset="0"/>
      <p:bold r:id="rId40"/>
    </p:embeddedFont>
    <p:embeddedFont>
      <p:font typeface="HL Hoctro" charset="0"/>
      <p:regular r:id="rId41"/>
    </p:embeddedFont>
    <p:embeddedFont>
      <p:font typeface="VNI-Avo" pitchFamily="2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HP001 4H Normal" pitchFamily="34" charset="-93"/>
      <p:regular r:id="rId50"/>
    </p:embeddedFont>
    <p:embeddedFont>
      <p:font typeface="HP001" pitchFamily="34" charset="-93"/>
      <p:regular r:id="rId51"/>
      <p:bold r:id="rId52"/>
    </p:embeddedFont>
    <p:embeddedFont>
      <p:font typeface="HP001 Tap Do" pitchFamily="34" charset="-93"/>
      <p:regular r:id="rId53"/>
    </p:embeddedFont>
    <p:embeddedFont>
      <p:font typeface=".VnAvant" pitchFamily="34" charset="0"/>
      <p:regular r:id="rId54"/>
      <p:bold r:id="rId55"/>
      <p:italic r:id="rId56"/>
      <p:boldItalic r:id="rId57"/>
    </p:embeddedFont>
    <p:embeddedFont>
      <p:font typeface="HP001 4 hàng" pitchFamily="34" charset="-93"/>
      <p:bold r:id="rId58"/>
    </p:embeddedFont>
    <p:embeddedFont>
      <p:font typeface="Comic Sans MS" pitchFamily="66" charset="0"/>
      <p:regular r:id="rId59"/>
      <p:bold r:id="rId60"/>
      <p:italic r:id="rId61"/>
      <p:boldItalic r:id="rId62"/>
    </p:embeddedFont>
    <p:embeddedFont>
      <p:font typeface=".VnCooper" pitchFamily="34" charset="0"/>
      <p:regular r:id="rId63"/>
    </p:embeddedFont>
  </p:embeddedFontLst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CC00"/>
    <a:srgbClr val="FF9999"/>
    <a:srgbClr val="0033CC"/>
    <a:srgbClr val="000099"/>
    <a:srgbClr val="FFFFFF"/>
    <a:srgbClr val="009900"/>
    <a:srgbClr val="FF9933"/>
    <a:srgbClr val="FFCC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84" d="100"/>
          <a:sy n="84" d="100"/>
        </p:scale>
        <p:origin x="-4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4.jpeg"/><Relationship Id="rId3" Type="http://schemas.openxmlformats.org/officeDocument/2006/relationships/audio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gif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f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31.xml"/><Relationship Id="rId7" Type="http://schemas.openxmlformats.org/officeDocument/2006/relationships/image" Target="../media/image5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33.xml"/><Relationship Id="rId4" Type="http://schemas.openxmlformats.org/officeDocument/2006/relationships/slide" Target="slide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812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383951"/>
              </p:ext>
            </p:extLst>
          </p:nvPr>
        </p:nvGraphicFramePr>
        <p:xfrm>
          <a:off x="436974" y="182743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80">
                  <a:extLst>
                    <a:ext uri="{9D8B030D-6E8A-4147-A177-3AD203B41FA5}">
                      <a16:colId xmlns:a16="http://schemas.microsoft.com/office/drawing/2014/main" xmlns="" val="3071753133"/>
                    </a:ext>
                  </a:extLst>
                </a:gridCol>
                <a:gridCol w="620494">
                  <a:extLst>
                    <a:ext uri="{9D8B030D-6E8A-4147-A177-3AD203B41FA5}">
                      <a16:colId xmlns:a16="http://schemas.microsoft.com/office/drawing/2014/main" xmlns="" val="1396942192"/>
                    </a:ext>
                  </a:extLst>
                </a:gridCol>
                <a:gridCol w="968152">
                  <a:extLst>
                    <a:ext uri="{9D8B030D-6E8A-4147-A177-3AD203B41FA5}">
                      <a16:colId xmlns:a16="http://schemas.microsoft.com/office/drawing/2014/main" xmlns="" val="1378897733"/>
                    </a:ext>
                  </a:extLst>
                </a:gridCol>
                <a:gridCol w="522322">
                  <a:extLst>
                    <a:ext uri="{9D8B030D-6E8A-4147-A177-3AD203B41FA5}">
                      <a16:colId xmlns:a16="http://schemas.microsoft.com/office/drawing/2014/main" xmlns="" val="730750489"/>
                    </a:ext>
                  </a:extLst>
                </a:gridCol>
                <a:gridCol w="856279">
                  <a:extLst>
                    <a:ext uri="{9D8B030D-6E8A-4147-A177-3AD203B41FA5}">
                      <a16:colId xmlns:a16="http://schemas.microsoft.com/office/drawing/2014/main" xmlns="" val="271945701"/>
                    </a:ext>
                  </a:extLst>
                </a:gridCol>
                <a:gridCol w="634195">
                  <a:extLst>
                    <a:ext uri="{9D8B030D-6E8A-4147-A177-3AD203B41FA5}">
                      <a16:colId xmlns:a16="http://schemas.microsoft.com/office/drawing/2014/main" xmlns="" val="2120904842"/>
                    </a:ext>
                  </a:extLst>
                </a:gridCol>
                <a:gridCol w="846920">
                  <a:extLst>
                    <a:ext uri="{9D8B030D-6E8A-4147-A177-3AD203B41FA5}">
                      <a16:colId xmlns:a16="http://schemas.microsoft.com/office/drawing/2014/main" xmlns="" val="2266258085"/>
                    </a:ext>
                  </a:extLst>
                </a:gridCol>
                <a:gridCol w="643554">
                  <a:extLst>
                    <a:ext uri="{9D8B030D-6E8A-4147-A177-3AD203B41FA5}">
                      <a16:colId xmlns:a16="http://schemas.microsoft.com/office/drawing/2014/main" xmlns="" val="1788947495"/>
                    </a:ext>
                  </a:extLst>
                </a:gridCol>
                <a:gridCol w="915515">
                  <a:extLst>
                    <a:ext uri="{9D8B030D-6E8A-4147-A177-3AD203B41FA5}">
                      <a16:colId xmlns:a16="http://schemas.microsoft.com/office/drawing/2014/main" xmlns="" val="2989170972"/>
                    </a:ext>
                  </a:extLst>
                </a:gridCol>
                <a:gridCol w="481997">
                  <a:extLst>
                    <a:ext uri="{9D8B030D-6E8A-4147-A177-3AD203B41FA5}">
                      <a16:colId xmlns:a16="http://schemas.microsoft.com/office/drawing/2014/main" xmlns="" val="1945771871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xmlns="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duø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ñuû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huõ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cöû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döï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löõõ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33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0742" y="95071"/>
            <a:ext cx="113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ö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36623" y="180252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5760719" y="135027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Ö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29000" y="171271"/>
            <a:ext cx="113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u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2481327" y="148704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99332" y="17598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ö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19576" y="2865592"/>
            <a:ext cx="3250275" cy="2008910"/>
            <a:chOff x="468989" y="2714607"/>
            <a:chExt cx="3250275" cy="2008910"/>
          </a:xfrm>
        </p:grpSpPr>
        <p:grpSp>
          <p:nvGrpSpPr>
            <p:cNvPr id="4" name="Group 3"/>
            <p:cNvGrpSpPr/>
            <p:nvPr/>
          </p:nvGrpSpPr>
          <p:grpSpPr>
            <a:xfrm>
              <a:off x="468989" y="2714607"/>
              <a:ext cx="3250275" cy="2008910"/>
              <a:chOff x="518834" y="2659797"/>
              <a:chExt cx="3250275" cy="200891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18834" y="2659797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2918701" y="2732672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VNI-Avo" pitchFamily="2" charset="0"/>
                  </a:rPr>
                  <a:t>u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051564" y="2804895"/>
              <a:ext cx="7190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ñ</a:t>
              </a:r>
              <a:endParaRPr lang="en-US" sz="4800" dirty="0">
                <a:latin typeface="VNI-Avo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3849268"/>
              <a:ext cx="11924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VNI-Avo" pitchFamily="2" charset="0"/>
                </a:rPr>
                <a:t>ñuû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9189" y="3849267"/>
              <a:ext cx="6883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u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92959" y="2728462"/>
            <a:ext cx="3250275" cy="2008910"/>
            <a:chOff x="5105400" y="2707681"/>
            <a:chExt cx="3250275" cy="2008910"/>
          </a:xfrm>
        </p:grpSpPr>
        <p:grpSp>
          <p:nvGrpSpPr>
            <p:cNvPr id="14" name="Group 13"/>
            <p:cNvGrpSpPr/>
            <p:nvPr/>
          </p:nvGrpSpPr>
          <p:grpSpPr>
            <a:xfrm>
              <a:off x="5105400" y="2707681"/>
              <a:ext cx="3250275" cy="2008910"/>
              <a:chOff x="5105400" y="2707681"/>
              <a:chExt cx="3250275" cy="200891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105400" y="2707681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7215634" y="2804895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VNI-Avo" pitchFamily="2" charset="0"/>
                  </a:rPr>
                  <a:t>ö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6351108" y="3849268"/>
                <a:ext cx="11083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rgbClr val="FF0000"/>
                    </a:solidFill>
                    <a:latin typeface="VNI-Avo" pitchFamily="2" charset="0"/>
                  </a:rPr>
                  <a:t> </a:t>
                </a:r>
                <a:r>
                  <a:rPr lang="en-US" sz="4800" b="1" dirty="0" err="1" smtClean="0">
                    <a:latin typeface="VNI-Avo" pitchFamily="2" charset="0"/>
                  </a:rPr>
                  <a:t>löø</a:t>
                </a:r>
                <a:endParaRPr lang="en-US" sz="4800" b="1" dirty="0">
                  <a:latin typeface="VNI-Avo" pitchFamily="2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5661659" y="2804895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latin typeface="VNI-Avo" pitchFamily="2" charset="0"/>
                  </a:rPr>
                  <a:t>l</a:t>
                </a:r>
                <a:endParaRPr lang="en-US" sz="4800" b="1" dirty="0">
                  <a:latin typeface="VNI-Avo" pitchFamily="2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6642816" y="3849266"/>
              <a:ext cx="6883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ö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111083"/>
              </p:ext>
            </p:extLst>
          </p:nvPr>
        </p:nvGraphicFramePr>
        <p:xfrm>
          <a:off x="369537" y="5257800"/>
          <a:ext cx="8197607" cy="1400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80"/>
                <a:gridCol w="620494"/>
                <a:gridCol w="968152"/>
                <a:gridCol w="522322"/>
                <a:gridCol w="856279"/>
                <a:gridCol w="634195"/>
                <a:gridCol w="846920"/>
                <a:gridCol w="643554"/>
                <a:gridCol w="915515"/>
                <a:gridCol w="481997"/>
                <a:gridCol w="838199"/>
              </a:tblGrid>
              <a:tr h="1400194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duø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ñuû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huõ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cöû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döï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löõõ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46561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2879197" y="4333330"/>
            <a:ext cx="2232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ñu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ñuû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375716" y="4367047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duø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6324600" y="4333331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hoå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döõ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94" y="2209801"/>
            <a:ext cx="2571406" cy="18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828800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2" t="31448" r="32978" b="25728"/>
          <a:stretch/>
        </p:blipFill>
        <p:spPr bwMode="auto">
          <a:xfrm>
            <a:off x="5859615" y="1374423"/>
            <a:ext cx="3084689" cy="287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75935" y="735192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538644" y="69247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ö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58888" y="1798260"/>
            <a:ext cx="3250275" cy="2008910"/>
            <a:chOff x="468989" y="2714607"/>
            <a:chExt cx="3250275" cy="2008910"/>
          </a:xfrm>
        </p:grpSpPr>
        <p:grpSp>
          <p:nvGrpSpPr>
            <p:cNvPr id="4" name="Group 3"/>
            <p:cNvGrpSpPr/>
            <p:nvPr/>
          </p:nvGrpSpPr>
          <p:grpSpPr>
            <a:xfrm>
              <a:off x="468989" y="2714607"/>
              <a:ext cx="3250275" cy="2008910"/>
              <a:chOff x="518834" y="2659797"/>
              <a:chExt cx="3250275" cy="200891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18834" y="2659797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2918701" y="2732672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VNI-Avo" pitchFamily="2" charset="0"/>
                  </a:rPr>
                  <a:t>u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051564" y="2804895"/>
              <a:ext cx="7190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ñ</a:t>
              </a:r>
              <a:endParaRPr lang="en-US" sz="4800" dirty="0">
                <a:latin typeface="VNI-Avo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3849268"/>
              <a:ext cx="11924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VNI-Avo" pitchFamily="2" charset="0"/>
                </a:rPr>
                <a:t>ñuû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9189" y="3849267"/>
              <a:ext cx="6883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u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32271" y="1661130"/>
            <a:ext cx="3250275" cy="2008910"/>
            <a:chOff x="5105400" y="2707681"/>
            <a:chExt cx="3250275" cy="2008910"/>
          </a:xfrm>
        </p:grpSpPr>
        <p:grpSp>
          <p:nvGrpSpPr>
            <p:cNvPr id="14" name="Group 13"/>
            <p:cNvGrpSpPr/>
            <p:nvPr/>
          </p:nvGrpSpPr>
          <p:grpSpPr>
            <a:xfrm>
              <a:off x="5105400" y="2707681"/>
              <a:ext cx="3250275" cy="2008910"/>
              <a:chOff x="5105400" y="2707681"/>
              <a:chExt cx="3250275" cy="200891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105400" y="2707681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7215634" y="2804895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VNI-Avo" pitchFamily="2" charset="0"/>
                  </a:rPr>
                  <a:t>ö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6351108" y="3849268"/>
                <a:ext cx="11083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rgbClr val="FF0000"/>
                    </a:solidFill>
                    <a:latin typeface="VNI-Avo" pitchFamily="2" charset="0"/>
                  </a:rPr>
                  <a:t> </a:t>
                </a:r>
                <a:r>
                  <a:rPr lang="en-US" sz="4800" b="1" dirty="0" err="1" smtClean="0">
                    <a:latin typeface="VNI-Avo" pitchFamily="2" charset="0"/>
                  </a:rPr>
                  <a:t>löø</a:t>
                </a:r>
                <a:endParaRPr lang="en-US" sz="4800" b="1" dirty="0">
                  <a:latin typeface="VNI-Avo" pitchFamily="2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5661659" y="2804895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latin typeface="VNI-Avo" pitchFamily="2" charset="0"/>
                  </a:rPr>
                  <a:t>l</a:t>
                </a:r>
                <a:endParaRPr lang="en-US" sz="4800" b="1" dirty="0">
                  <a:latin typeface="VNI-Avo" pitchFamily="2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6642816" y="3849266"/>
              <a:ext cx="6883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ö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7980"/>
              </p:ext>
            </p:extLst>
          </p:nvPr>
        </p:nvGraphicFramePr>
        <p:xfrm>
          <a:off x="284939" y="4114800"/>
          <a:ext cx="8197607" cy="1400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80"/>
                <a:gridCol w="620494"/>
                <a:gridCol w="968152"/>
                <a:gridCol w="522322"/>
                <a:gridCol w="856279"/>
                <a:gridCol w="634195"/>
                <a:gridCol w="846920"/>
                <a:gridCol w="643554"/>
                <a:gridCol w="915515"/>
                <a:gridCol w="481997"/>
                <a:gridCol w="838199"/>
              </a:tblGrid>
              <a:tr h="1400194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duø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ñuû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huõ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cöû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döï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löõõ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448563" y="5641623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duø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2999560" y="5712178"/>
            <a:ext cx="2232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ñu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ñuû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6341407" y="571500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hoå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döõ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8711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065260" y="1066799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9073F2D-E93A-4FAF-8CBF-914F81ED48DE}"/>
              </a:ext>
            </a:extLst>
          </p:cNvPr>
          <p:cNvSpPr/>
          <p:nvPr/>
        </p:nvSpPr>
        <p:spPr>
          <a:xfrm>
            <a:off x="3924891" y="1845479"/>
            <a:ext cx="9731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u,ö</a:t>
            </a:r>
            <a:r>
              <a:rPr lang="en-US" sz="96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073F2D-E93A-4FAF-8CBF-914F81ED48DE}"/>
              </a:ext>
            </a:extLst>
          </p:cNvPr>
          <p:cNvSpPr/>
          <p:nvPr/>
        </p:nvSpPr>
        <p:spPr>
          <a:xfrm>
            <a:off x="2438400" y="3078540"/>
            <a:ext cx="9731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u,ö</a:t>
            </a:r>
            <a:r>
              <a:rPr lang="en-US" sz="96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9073F2D-E93A-4FAF-8CBF-914F81ED48DE}"/>
              </a:ext>
            </a:extLst>
          </p:cNvPr>
          <p:cNvSpPr/>
          <p:nvPr/>
        </p:nvSpPr>
        <p:spPr>
          <a:xfrm>
            <a:off x="5486400" y="3307140"/>
            <a:ext cx="9731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u,ö</a:t>
            </a:r>
            <a:r>
              <a:rPr lang="en-US" sz="96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530350"/>
            <a:ext cx="5018087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19923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2" name="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5612" y="1219200"/>
            <a:ext cx="5010988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54" y="1219200"/>
            <a:ext cx="5383235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19923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u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143000"/>
            <a:ext cx="59372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9923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13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8471" y="357360"/>
            <a:ext cx="5944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U  u        Ö  </a:t>
            </a:r>
            <a:r>
              <a:rPr lang="en-US" sz="4800" b="1" dirty="0">
                <a:solidFill>
                  <a:schemeClr val="bg1"/>
                </a:solidFill>
                <a:latin typeface="VNI-Avo" pitchFamily="2" charset="0"/>
              </a:rPr>
              <a:t>ö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5798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13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8471" y="357360"/>
            <a:ext cx="5944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U  u        Ö  </a:t>
            </a:r>
            <a:r>
              <a:rPr lang="en-US" sz="4800" b="1">
                <a:solidFill>
                  <a:schemeClr val="bg1"/>
                </a:solidFill>
                <a:latin typeface="VNI-Avo" pitchFamily="2" charset="0"/>
              </a:rPr>
              <a:t>ö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3774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3" b="48204"/>
          <a:stretch>
            <a:fillRect/>
          </a:stretch>
        </p:blipFill>
        <p:spPr bwMode="auto">
          <a:xfrm>
            <a:off x="0" y="2030413"/>
            <a:ext cx="9144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3981" y="2855265"/>
            <a:ext cx="83067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 Tap Do" pitchFamily="34" charset="-93"/>
                <a:ea typeface="HP001" pitchFamily="34" charset="-93"/>
              </a:rPr>
              <a:t>Ď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344204" y="2954524"/>
            <a:ext cx="87876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Ď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727198" y="2944752"/>
            <a:ext cx="188865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en-US" sz="8800" dirty="0" err="1" smtClean="0">
                <a:latin typeface="HP001" pitchFamily="34" charset="-93"/>
              </a:rPr>
              <a:t>hổ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460529" y="2857357"/>
            <a:ext cx="77938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 Tap Do" pitchFamily="34" charset="-93"/>
              </a:rPr>
              <a:t>ö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72370" y="2944752"/>
            <a:ext cx="79220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ʞ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722758" y="2941293"/>
            <a:ext cx="137569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err="1" smtClean="0">
                <a:latin typeface="HP001" pitchFamily="34" charset="-93"/>
              </a:rPr>
              <a:t>dù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80813" y="2940759"/>
            <a:ext cx="137569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err="1">
                <a:latin typeface="HP001" pitchFamily="34" charset="-93"/>
              </a:rPr>
              <a:t>dữ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1624620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2500" l="6000" r="94889">
                        <a14:foregroundMark x1="11556" y1="24500" x2="41333" y2="4000"/>
                        <a14:foregroundMark x1="6000" y1="28500" x2="6444" y2="83500"/>
                        <a14:foregroundMark x1="17333" y1="84500" x2="62889" y2="92500"/>
                        <a14:foregroundMark x1="84000" y1="15500" x2="94889" y2="52000"/>
                        <a14:foregroundMark x1="78667" y1="84500" x2="84000" y2="90500"/>
                        <a14:foregroundMark x1="21333" y1="87500" x2="15111" y2="8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3" r="1621"/>
          <a:stretch/>
        </p:blipFill>
        <p:spPr bwMode="auto">
          <a:xfrm>
            <a:off x="183929" y="472790"/>
            <a:ext cx="8555633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1" y="51816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Caù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hoå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laø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caù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döõ</a:t>
            </a:r>
            <a:r>
              <a:rPr lang="en-US" sz="4800" b="1" dirty="0" smtClean="0">
                <a:latin typeface="VNI-Avo" pitchFamily="2" charset="0"/>
              </a:rPr>
              <a:t>.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8351" y="5192888"/>
            <a:ext cx="5549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ö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9" y="990600"/>
            <a:ext cx="7813075" cy="572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16643" y="28271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Giôùi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thieäu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4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7"/>
          <a:stretch>
            <a:fillRect/>
          </a:stretch>
        </p:blipFill>
        <p:spPr bwMode="auto">
          <a:xfrm>
            <a:off x="-85725" y="3184525"/>
            <a:ext cx="23622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8" b="12971"/>
          <a:stretch>
            <a:fillRect/>
          </a:stretch>
        </p:blipFill>
        <p:spPr bwMode="auto">
          <a:xfrm>
            <a:off x="6276975" y="3386138"/>
            <a:ext cx="2843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066">
            <a:off x="2303463" y="3638550"/>
            <a:ext cx="758825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5"/>
          <a:stretch>
            <a:fillRect/>
          </a:stretch>
        </p:blipFill>
        <p:spPr bwMode="auto">
          <a:xfrm rot="1551590">
            <a:off x="5330825" y="3651250"/>
            <a:ext cx="9017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-85725" y="6462713"/>
            <a:ext cx="9063038" cy="469900"/>
            <a:chOff x="-85725" y="6065838"/>
            <a:chExt cx="9063038" cy="866775"/>
          </a:xfrm>
        </p:grpSpPr>
        <p:pic>
          <p:nvPicPr>
            <p:cNvPr id="1026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3024188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1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1866900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2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5592763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3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6723063" y="6142038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7847013" y="61182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-85725" y="6069013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865188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7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4295775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76588"/>
            <a:ext cx="11874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8" name="Group 5"/>
          <p:cNvGrpSpPr>
            <a:grpSpLocks/>
          </p:cNvGrpSpPr>
          <p:nvPr/>
        </p:nvGrpSpPr>
        <p:grpSpPr bwMode="auto">
          <a:xfrm>
            <a:off x="4021138" y="3486150"/>
            <a:ext cx="576262" cy="561975"/>
            <a:chOff x="1803399" y="2764628"/>
            <a:chExt cx="576262" cy="561975"/>
          </a:xfrm>
        </p:grpSpPr>
        <p:grpSp>
          <p:nvGrpSpPr>
            <p:cNvPr id="10255" name="Group 18"/>
            <p:cNvGrpSpPr>
              <a:grpSpLocks/>
            </p:cNvGrpSpPr>
            <p:nvPr/>
          </p:nvGrpSpPr>
          <p:grpSpPr bwMode="auto">
            <a:xfrm>
              <a:off x="1803399" y="2764628"/>
              <a:ext cx="576262" cy="561975"/>
              <a:chOff x="6734435" y="3877144"/>
              <a:chExt cx="576262" cy="56180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734435" y="3877144"/>
                <a:ext cx="576262" cy="56180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882072" y="4083456"/>
                <a:ext cx="46038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153535" y="4083456"/>
                <a:ext cx="46037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2005011" y="3169441"/>
              <a:ext cx="22542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9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Box 27"/>
          <p:cNvSpPr txBox="1">
            <a:spLocks noChangeArrowheads="1"/>
          </p:cNvSpPr>
          <p:nvPr/>
        </p:nvSpPr>
        <p:spPr bwMode="auto">
          <a:xfrm>
            <a:off x="1528763" y="122238"/>
            <a:ext cx="62674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5400">
                <a:solidFill>
                  <a:srgbClr val="339933"/>
                </a:solidFill>
              </a:rPr>
              <a:t>Trò chơi</a:t>
            </a:r>
            <a:r>
              <a:rPr lang="en-US" sz="4000">
                <a:solidFill>
                  <a:srgbClr val="339933"/>
                </a:solidFill>
              </a:rPr>
              <a:t>:</a:t>
            </a:r>
          </a:p>
          <a:p>
            <a:r>
              <a:rPr lang="en-US" sz="6600">
                <a:solidFill>
                  <a:srgbClr val="CC00CC"/>
                </a:solidFill>
              </a:rPr>
              <a:t>      </a:t>
            </a:r>
            <a:r>
              <a:rPr lang="en-US" sz="6600">
                <a:solidFill>
                  <a:srgbClr val="FF0000"/>
                </a:solidFill>
              </a:rPr>
              <a:t>” Tiếp sức”</a:t>
            </a:r>
          </a:p>
        </p:txBody>
      </p:sp>
      <p:pic>
        <p:nvPicPr>
          <p:cNvPr id="10251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3" name="TextBox 27"/>
          <p:cNvSpPr txBox="1">
            <a:spLocks noChangeArrowheads="1"/>
          </p:cNvSpPr>
          <p:nvPr/>
        </p:nvSpPr>
        <p:spPr bwMode="auto">
          <a:xfrm>
            <a:off x="-20638" y="5029200"/>
            <a:ext cx="3830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thật thà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6762750" y="5009071"/>
            <a:ext cx="382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>
                <a:solidFill>
                  <a:srgbClr val="006600"/>
                </a:solidFill>
              </a:rPr>
              <a:t>dũng cảm</a:t>
            </a:r>
            <a:endParaRPr lang="en-US" sz="4000" b="1" dirty="0">
              <a:solidFill>
                <a:srgbClr val="006600"/>
              </a:solidFill>
            </a:endParaRPr>
          </a:p>
        </p:txBody>
      </p:sp>
      <p:pic>
        <p:nvPicPr>
          <p:cNvPr id="2" name="chen nhac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59763" y="5907809"/>
            <a:ext cx="304800" cy="304800"/>
          </a:xfrm>
          <a:prstGeom prst="rect">
            <a:avLst/>
          </a:prstGeom>
          <a:solidFill>
            <a:srgbClr val="FF00FF"/>
          </a:solidFill>
        </p:spPr>
      </p:pic>
    </p:spTree>
    <p:extLst>
      <p:ext uri="{BB962C8B-B14F-4D97-AF65-F5344CB8AC3E}">
        <p14:creationId xmlns:p14="http://schemas.microsoft.com/office/powerpoint/2010/main" val="22646626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58537" y="1825079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picture containing drawing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4F042538-CE55-4639-85A9-4F92F5495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07" y="5791200"/>
            <a:ext cx="1004623" cy="914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6FBE2D-36EA-43CF-9133-F25C6C739AF3}"/>
              </a:ext>
            </a:extLst>
          </p:cNvPr>
          <p:cNvSpPr txBox="1"/>
          <p:nvPr/>
        </p:nvSpPr>
        <p:spPr>
          <a:xfrm>
            <a:off x="6199742" y="3882479"/>
            <a:ext cx="119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2708" y="2590800"/>
            <a:ext cx="195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H - h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1996" y="2590800"/>
            <a:ext cx="195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L - l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708" y="3882479"/>
            <a:ext cx="195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heù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3882478"/>
            <a:ext cx="195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loï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7292" y="3882479"/>
            <a:ext cx="195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hoå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cxnSp>
        <p:nvCxnSpPr>
          <p:cNvPr id="7" name="Straight Connector 6"/>
          <p:cNvCxnSpPr>
            <a:endCxn id="9" idx="2"/>
          </p:cNvCxnSpPr>
          <p:nvPr/>
        </p:nvCxnSpPr>
        <p:spPr bwMode="auto">
          <a:xfrm>
            <a:off x="2209800" y="4706670"/>
            <a:ext cx="699654" cy="68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23900" y="1363066"/>
            <a:ext cx="8153400" cy="4114800"/>
          </a:xfrm>
          <a:prstGeom prst="cloud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 </a:t>
            </a:r>
            <a:endParaRPr lang="vi-VN" sz="4000" b="1" dirty="0">
              <a:ln>
                <a:solidFill>
                  <a:srgbClr val="FFFF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Haõy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naøo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32B7C5DA-B434-4B2A-833E-A80B1F746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750753"/>
            <a:ext cx="1005927" cy="9144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062DA4E-2C1C-4BB5-8D8B-A57553F32CE7}"/>
              </a:ext>
            </a:extLst>
          </p:cNvPr>
          <p:cNvCxnSpPr/>
          <p:nvPr/>
        </p:nvCxnSpPr>
        <p:spPr bwMode="auto">
          <a:xfrm>
            <a:off x="1724891" y="3185594"/>
            <a:ext cx="1181100" cy="1002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1652716" y="2527737"/>
            <a:ext cx="17145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VNI-Avo" pitchFamily="2" charset="0"/>
              </a:rPr>
              <a:t>laù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ñoû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6900" y="3795015"/>
            <a:ext cx="17145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VNI-Avo" pitchFamily="2" charset="0"/>
              </a:rPr>
              <a:t>le </a:t>
            </a:r>
            <a:r>
              <a:rPr lang="en-US" sz="4000" b="1" dirty="0" err="1" smtClean="0">
                <a:latin typeface="VNI-Avo" pitchFamily="2" charset="0"/>
              </a:rPr>
              <a:t>le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3832085"/>
            <a:ext cx="2209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bôø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hoà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0558" y="2514600"/>
            <a:ext cx="240424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caù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hoá</a:t>
            </a:r>
            <a:endParaRPr lang="en-US" sz="40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18984" y="1616676"/>
            <a:ext cx="8153400" cy="41148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399" y="69273"/>
            <a:ext cx="89916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Ñoïc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caâu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vaø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tìm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caùc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tieáng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coù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aâm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h, l </a:t>
            </a:r>
            <a:endParaRPr lang="en-US" sz="4800" b="1" dirty="0">
              <a:solidFill>
                <a:srgbClr val="00CC00"/>
              </a:solidFill>
              <a:latin typeface="VNI-Avo" pitchFamily="2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59171036-66BF-4407-A515-84F081286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715000"/>
            <a:ext cx="1005927" cy="914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1564" y="2708701"/>
            <a:ext cx="7683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Beù bò ho. Baø ñaõ coù laù heï</a:t>
            </a:r>
            <a:endParaRPr lang="en-US" sz="4800" b="1" dirty="0">
              <a:latin typeface="VNI-Avo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850059" y="3527612"/>
            <a:ext cx="699654" cy="68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7651173" y="3520806"/>
            <a:ext cx="699654" cy="68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781800" y="3522963"/>
            <a:ext cx="699654" cy="68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836141" y="12954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Ñoá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vui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BD3152-74CD-4007-ACB9-999F24369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874248"/>
            <a:ext cx="1005927" cy="914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2626686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Tìm teân </a:t>
            </a:r>
            <a:r>
              <a:rPr lang="en-US" sz="4800" b="1" dirty="0" err="1" smtClean="0">
                <a:latin typeface="VNI-Avo" pitchFamily="2" charset="0"/>
              </a:rPr>
              <a:t>moät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loaøi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vaät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coù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chöùa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aâm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sz="4800" b="1" dirty="0" smtClean="0">
                <a:latin typeface="VNI-Avo" pitchFamily="2" charset="0"/>
              </a:rPr>
              <a:t>?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90685"/>
            <a:ext cx="5029200" cy="263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eform: Shape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1459EC2B-1A67-4C6C-A3DA-8BAD6881F9FE}"/>
              </a:ext>
            </a:extLst>
          </p:cNvPr>
          <p:cNvSpPr/>
          <p:nvPr/>
        </p:nvSpPr>
        <p:spPr>
          <a:xfrm>
            <a:off x="1981198" y="1196684"/>
            <a:ext cx="2525891" cy="2683448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4" name="Freeform: Shape 13">
            <a:hlinkClick r:id="rId4" action="ppaction://hlinksldjump"/>
            <a:extLst>
              <a:ext uri="{FF2B5EF4-FFF2-40B4-BE49-F238E27FC236}">
                <a16:creationId xmlns:a16="http://schemas.microsoft.com/office/drawing/2014/main" xmlns="" id="{816C5A14-F5BC-4B15-AF50-801E97A5C832}"/>
              </a:ext>
            </a:extLst>
          </p:cNvPr>
          <p:cNvSpPr/>
          <p:nvPr/>
        </p:nvSpPr>
        <p:spPr>
          <a:xfrm rot="16200000">
            <a:off x="2255894" y="3236458"/>
            <a:ext cx="2422410" cy="2971801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5" name="Freeform: Shap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90B5A049-22AF-4F81-AC48-99E6F778C6EC}"/>
              </a:ext>
            </a:extLst>
          </p:cNvPr>
          <p:cNvSpPr/>
          <p:nvPr/>
        </p:nvSpPr>
        <p:spPr>
          <a:xfrm rot="10800000">
            <a:off x="4535879" y="3135394"/>
            <a:ext cx="2451943" cy="2798169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pic>
        <p:nvPicPr>
          <p:cNvPr id="18" name="Picture 17" descr="A large brown teddy bear sitting on top of a stuffed animal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0A3656AE-2372-47C5-BFB1-9DD5EFD28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64" y="5410200"/>
            <a:ext cx="1185842" cy="1290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6" name="Freeform: Shap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398D8F13-E761-4554-B24E-F1B60F3435FA}"/>
              </a:ext>
            </a:extLst>
          </p:cNvPr>
          <p:cNvSpPr/>
          <p:nvPr/>
        </p:nvSpPr>
        <p:spPr>
          <a:xfrm rot="5400000">
            <a:off x="4373960" y="931158"/>
            <a:ext cx="2359846" cy="2867878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9" y="0"/>
            <a:ext cx="9148119" cy="479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636352" y="5257799"/>
            <a:ext cx="7593248" cy="830998"/>
            <a:chOff x="636352" y="5257799"/>
            <a:chExt cx="7593248" cy="830998"/>
          </a:xfrm>
        </p:grpSpPr>
        <p:sp>
          <p:nvSpPr>
            <p:cNvPr id="3" name="TextBox 2"/>
            <p:cNvSpPr txBox="1"/>
            <p:nvPr/>
          </p:nvSpPr>
          <p:spPr>
            <a:xfrm>
              <a:off x="636352" y="5257800"/>
              <a:ext cx="7593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800" b="1" dirty="0" err="1" smtClean="0">
                  <a:solidFill>
                    <a:schemeClr val="accent2"/>
                  </a:solidFill>
                  <a:latin typeface="VNI-Avo" pitchFamily="2" charset="0"/>
                </a:rPr>
                <a:t>Ñ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u</a:t>
              </a:r>
              <a:r>
                <a:rPr lang="en-US" sz="4800" b="1" dirty="0" smtClean="0">
                  <a:solidFill>
                    <a:schemeClr val="accent2"/>
                  </a:solidFill>
                  <a:latin typeface="VNI-Avo" pitchFamily="2" charset="0"/>
                </a:rPr>
                <a:t> </a:t>
              </a:r>
              <a:r>
                <a:rPr lang="en-US" sz="4800" b="1" dirty="0" err="1" smtClean="0">
                  <a:solidFill>
                    <a:schemeClr val="accent2"/>
                  </a:solidFill>
                  <a:latin typeface="VNI-Avo" pitchFamily="2" charset="0"/>
                </a:rPr>
                <a:t>ñuû</a:t>
              </a:r>
              <a:r>
                <a:rPr lang="en-US" sz="4800" b="1" dirty="0" smtClean="0">
                  <a:solidFill>
                    <a:schemeClr val="accent2"/>
                  </a:solidFill>
                  <a:latin typeface="VNI-Avo" pitchFamily="2" charset="0"/>
                </a:rPr>
                <a:t> </a:t>
              </a:r>
              <a:r>
                <a:rPr lang="en-US" sz="4800" b="1" dirty="0" err="1" smtClean="0">
                  <a:solidFill>
                    <a:schemeClr val="accent2"/>
                  </a:solidFill>
                  <a:latin typeface="VNI-Avo" pitchFamily="2" charset="0"/>
                </a:rPr>
                <a:t>chín</a:t>
              </a:r>
              <a:r>
                <a:rPr lang="en-US" sz="4800" b="1" dirty="0" smtClean="0">
                  <a:solidFill>
                    <a:schemeClr val="accent2"/>
                  </a:solidFill>
                  <a:latin typeface="VNI-Avo" pitchFamily="2" charset="0"/>
                </a:rPr>
                <a:t> </a:t>
              </a:r>
              <a:r>
                <a:rPr lang="en-US" sz="4800" b="1" dirty="0" err="1" smtClean="0">
                  <a:solidFill>
                    <a:schemeClr val="accent2"/>
                  </a:solidFill>
                  <a:latin typeface="VNI-Avo" pitchFamily="2" charset="0"/>
                </a:rPr>
                <a:t>ngoït</a:t>
              </a:r>
              <a:r>
                <a:rPr lang="en-US" sz="4800" b="1" dirty="0" smtClean="0">
                  <a:solidFill>
                    <a:schemeClr val="accent2"/>
                  </a:solidFill>
                  <a:latin typeface="VNI-Avo" pitchFamily="2" charset="0"/>
                </a:rPr>
                <a:t> </a:t>
              </a:r>
              <a:r>
                <a:rPr lang="en-US" sz="4800" b="1" dirty="0" err="1" smtClean="0">
                  <a:solidFill>
                    <a:schemeClr val="accent2"/>
                  </a:solidFill>
                  <a:latin typeface="VNI-Avo" pitchFamily="2" charset="0"/>
                </a:rPr>
                <a:t>löø</a:t>
              </a:r>
              <a:r>
                <a:rPr lang="en-US" sz="4800" b="1" dirty="0">
                  <a:solidFill>
                    <a:schemeClr val="accent2"/>
                  </a:solidFill>
                  <a:latin typeface="VNI-Avo" pitchFamily="2" charset="0"/>
                </a:rPr>
                <a:t>.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09800" y="5257799"/>
              <a:ext cx="914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u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43600" y="5257800"/>
              <a:ext cx="914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ö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2070912" y="9561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574256" y="95610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ö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64679" y="240684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3064546" y="2479715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7254" y="2497128"/>
            <a:ext cx="71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ñ</a:t>
            </a:r>
            <a:endParaRPr lang="en-US" sz="4800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2090" y="3541501"/>
            <a:ext cx="1192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ñuû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4879" y="3541500"/>
            <a:ext cx="688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u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92959" y="2340259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7303193" y="243747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ö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38667" y="3481846"/>
            <a:ext cx="110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löø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5749218" y="243747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</a:rPr>
              <a:t>l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62045" y="3472237"/>
            <a:ext cx="688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ö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2" grpId="0"/>
      <p:bldP spid="6" grpId="0"/>
      <p:bldP spid="15" grpId="0"/>
      <p:bldP spid="52" grpId="0"/>
      <p:bldP spid="54" grpId="0"/>
      <p:bldP spid="55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u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vi-VN" sz="4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9B16FCE-5C2E-42D6-8667-6CBA769DE0D7}"/>
              </a:ext>
            </a:extLst>
          </p:cNvPr>
          <p:cNvGrpSpPr/>
          <p:nvPr/>
        </p:nvGrpSpPr>
        <p:grpSpPr>
          <a:xfrm>
            <a:off x="3667476" y="4092120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55837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796213" y="405845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u, ö</a:t>
            </a:r>
            <a:r>
              <a:rPr lang="vi-VN" sz="3200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AF84E0A-37F5-4971-AF9D-A8428BBED597}"/>
              </a:ext>
            </a:extLst>
          </p:cNvPr>
          <p:cNvGrpSpPr/>
          <p:nvPr/>
        </p:nvGrpSpPr>
        <p:grpSpPr>
          <a:xfrm>
            <a:off x="5041848" y="3886200"/>
            <a:ext cx="1435152" cy="1862048"/>
            <a:chOff x="6142037" y="3843852"/>
            <a:chExt cx="1321732" cy="1862048"/>
          </a:xfrm>
        </p:grpSpPr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xmlns="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10567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D316E2C-7653-446E-B818-CE7C75E702B2}"/>
                </a:ext>
              </a:extLst>
            </p:cNvPr>
            <p:cNvSpPr txBox="1"/>
            <p:nvPr/>
          </p:nvSpPr>
          <p:spPr>
            <a:xfrm>
              <a:off x="6533762" y="3843852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B75613D-F858-4497-BCD6-7C25F7099FA9}"/>
              </a:ext>
            </a:extLst>
          </p:cNvPr>
          <p:cNvGrpSpPr/>
          <p:nvPr/>
        </p:nvGrpSpPr>
        <p:grpSpPr>
          <a:xfrm>
            <a:off x="6469195" y="3477946"/>
            <a:ext cx="930007" cy="1569660"/>
            <a:chOff x="6140469" y="3477946"/>
            <a:chExt cx="930007" cy="1569660"/>
          </a:xfrm>
        </p:grpSpPr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140469" y="3477946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B75613D-F858-4497-BCD6-7C25F7099FA9}"/>
              </a:ext>
            </a:extLst>
          </p:cNvPr>
          <p:cNvGrpSpPr/>
          <p:nvPr/>
        </p:nvGrpSpPr>
        <p:grpSpPr>
          <a:xfrm>
            <a:off x="7886954" y="3172153"/>
            <a:ext cx="1078337" cy="1862048"/>
            <a:chOff x="6142037" y="3172153"/>
            <a:chExt cx="1078337" cy="1862048"/>
          </a:xfrm>
        </p:grpSpPr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2583" y="5602971"/>
            <a:ext cx="8122570" cy="735874"/>
            <a:chOff x="288136" y="5356880"/>
            <a:chExt cx="8122570" cy="735874"/>
          </a:xfrm>
        </p:grpSpPr>
        <p:grpSp>
          <p:nvGrpSpPr>
            <p:cNvPr id="10" name="Group 9"/>
            <p:cNvGrpSpPr/>
            <p:nvPr/>
          </p:nvGrpSpPr>
          <p:grpSpPr>
            <a:xfrm>
              <a:off x="288136" y="5356880"/>
              <a:ext cx="8122570" cy="735874"/>
              <a:chOff x="241788" y="5194118"/>
              <a:chExt cx="8122570" cy="73587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41788" y="5210545"/>
                <a:ext cx="8122570" cy="719447"/>
                <a:chOff x="303553" y="5181600"/>
                <a:chExt cx="8122570" cy="719447"/>
              </a:xfrm>
            </p:grpSpPr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6570336" y="5231730"/>
                  <a:ext cx="1855787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sz="3600" b="1" dirty="0">
                    <a:solidFill>
                      <a:srgbClr val="FF0000"/>
                    </a:solidFill>
                    <a:latin typeface=".VnAvant" pitchFamily="34" charset="0"/>
                  </a:endParaRPr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xmlns="" id="{BA8F3BAD-38EB-41A9-BF50-DB0E444914DF}"/>
                    </a:ext>
                  </a:extLst>
                </p:cNvPr>
                <p:cNvGrpSpPr/>
                <p:nvPr/>
              </p:nvGrpSpPr>
              <p:grpSpPr>
                <a:xfrm>
                  <a:off x="303553" y="5181600"/>
                  <a:ext cx="8005034" cy="719447"/>
                  <a:chOff x="303553" y="5181600"/>
                  <a:chExt cx="8005034" cy="719447"/>
                </a:xfrm>
              </p:grpSpPr>
              <p:sp>
                <p:nvSpPr>
                  <p:cNvPr id="2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4019890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3600" b="1" dirty="0">
                        <a:solidFill>
                          <a:srgbClr val="006600"/>
                        </a:solidFill>
                        <a:latin typeface="VNI-Avo" pitchFamily="2" charset="0"/>
                      </a:rPr>
                      <a:t>u</a:t>
                    </a:r>
                  </a:p>
                </p:txBody>
              </p:sp>
              <p:sp>
                <p:nvSpPr>
                  <p:cNvPr id="2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831644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>
                        <a:solidFill>
                          <a:srgbClr val="006600"/>
                        </a:solidFill>
                        <a:latin typeface="VNI-Avo" pitchFamily="2" charset="0"/>
                      </a:rPr>
                      <a:t>d</a:t>
                    </a:r>
                  </a:p>
                </p:txBody>
              </p:sp>
              <p:cxnSp>
                <p:nvCxnSpPr>
                  <p:cNvPr id="25" name="Straight Arrow Connector 24"/>
                  <p:cNvCxnSpPr/>
                  <p:nvPr/>
                </p:nvCxnSpPr>
                <p:spPr>
                  <a:xfrm>
                    <a:off x="3623807" y="5517174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03553" y="5254716"/>
                    <a:ext cx="3716337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M:  </a:t>
                    </a:r>
                    <a:r>
                      <a:rPr lang="en-US" sz="3600" b="1" dirty="0" err="1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duø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6079251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/>
                  <p:cNvCxnSpPr/>
                  <p:nvPr/>
                </p:nvCxnSpPr>
                <p:spPr>
                  <a:xfrm>
                    <a:off x="4876800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xmlns="" id="{B0A0B03D-0F90-47D1-920A-886E9B67943C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871" y="5242240"/>
                    <a:ext cx="162071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dirty="0" err="1" smtClean="0">
                        <a:solidFill>
                          <a:srgbClr val="FF0000"/>
                        </a:solidFill>
                        <a:latin typeface="VNI-Avo" pitchFamily="2" charset="0"/>
                      </a:rPr>
                      <a:t>duø</a:t>
                    </a:r>
                    <a:endParaRPr lang="en-US" sz="3600" dirty="0">
                      <a:solidFill>
                        <a:srgbClr val="FF0000"/>
                      </a:solidFill>
                      <a:latin typeface="VNI-Avo" pitchFamily="2" charset="0"/>
                    </a:endParaRPr>
                  </a:p>
                </p:txBody>
              </p:sp>
            </p:grpSp>
          </p:grpSp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5181600" y="5194118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 bwMode="auto">
            <a:xfrm>
              <a:off x="5467698" y="5696363"/>
              <a:ext cx="298559" cy="13355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5535</TotalTime>
  <Words>331</Words>
  <Application>Microsoft Office PowerPoint</Application>
  <PresentationFormat>On-screen Show (4:3)</PresentationFormat>
  <Paragraphs>154</Paragraphs>
  <Slides>34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Arial</vt:lpstr>
      <vt:lpstr>.VnAristote</vt:lpstr>
      <vt:lpstr>Arial Rounded MT Bold</vt:lpstr>
      <vt:lpstr>HP-087</vt:lpstr>
      <vt:lpstr>HL Hoctro</vt:lpstr>
      <vt:lpstr>VNI-Avo</vt:lpstr>
      <vt:lpstr>Calibri</vt:lpstr>
      <vt:lpstr>HP001 4H Normal</vt:lpstr>
      <vt:lpstr>HP001</vt:lpstr>
      <vt:lpstr>HP001 Tap Do</vt:lpstr>
      <vt:lpstr>.VnAvant</vt:lpstr>
      <vt:lpstr>Times New Roman</vt:lpstr>
      <vt:lpstr>HP001 4 hàng</vt:lpstr>
      <vt:lpstr>Comic Sans MS</vt:lpstr>
      <vt:lpstr>.VnCooper</vt:lpstr>
      <vt:lpstr>Office Theme</vt:lpstr>
      <vt:lpstr>1_Default Design</vt:lpstr>
      <vt:lpstr>Bitmap Image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330</cp:revision>
  <dcterms:created xsi:type="dcterms:W3CDTF">2006-08-16T00:00:00Z</dcterms:created>
  <dcterms:modified xsi:type="dcterms:W3CDTF">2020-08-24T18:33:38Z</dcterms:modified>
</cp:coreProperties>
</file>